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3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C910"/>
    <a:srgbClr val="D9D9D9"/>
    <a:srgbClr val="D3D3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580" autoAdjust="0"/>
    <p:restoredTop sz="86410" autoAdjust="0"/>
  </p:normalViewPr>
  <p:slideViewPr>
    <p:cSldViewPr snapToGrid="0" snapToObjects="1">
      <p:cViewPr varScale="1">
        <p:scale>
          <a:sx n="87" d="100"/>
          <a:sy n="87" d="100"/>
        </p:scale>
        <p:origin x="84" y="24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73E70B-DE39-4B91-92FA-734891CA8995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9A8EFF-E452-467B-A897-BF3A7A5F87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83370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shape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Weekly Exports - World Total - MY 26/27 (MT)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U.S. Accumulated Soybeans Exports to World Total by MY (MT)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Acc. thru Week 9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Week 9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Weekly Net Sales - World Total - MY 26/27 (MT)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Week 9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CMY Total Commitments - World Total (MT)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MY 26/27 U.S. Soybeans Commitments - World Total (MT)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Acc. thru Week 9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Weekly Total Commitments - World Total by MY (MT)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MY 26/27 Week 9 - Top 10 U.S. Soybeans Export Destinations (MT)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MY 26/27 Week 9 Net Sales - Top 10 U.S. Soybeans Export Buyers (MT)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Weekly Net Sales - China - MY 26/27 (MT)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Acc. thru Week 9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Week 9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U.S. Accumulated Soybeans Exports to China by MY (MT)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Week 9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Weekly Exports - China - MY 26/27 (MT)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CMY Total Commitments - China (MT)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MY 26/27 U.S. Soybeans Commitments - China (MT)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Week 5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U.S. Accumulated SBM Exports to World Total by MY (MT)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Weekly Exports - World Total - MY 26/27 (MT)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Acc. thru Week 5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Weekly Net Sales - World Total - MY 26/27 (MT)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Week 5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MY 26/27 U.S. SBM Commitments - World Total (MT)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CMY Total Commitments - World Total (MT)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MY 26/27 Week 5 Net Sales - Top 10 U.S. SBM Export Buyers (MT)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MY 26/27 Week 5 - Top 10 U.S. SBM Export Destinations (MT)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Weekly Net Sales - World Total - MY 26/27 (MT)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Week 5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Weekly Exports - World Total - MY 26/27 (MT)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Acc. thru Week 5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Week 5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U.S. Accumulated SBO Exports to World Total by MY (MT)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MY 26/27 U.S. SBO Commitments - World Total (MT)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CMY Total Commitments - World Total (MT)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MY 26/27 Week 5 Net Sales - Top 10 U.S. SBO Export Buyers (MT)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MY 26/27 Week 5 - Top 10 U.S. SBO Export Destinations (MT)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Weekly Net Sales - World Total - MY 26/27 (MT)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Week 9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Week 9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Week 9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Weekly Exports - World Total - MY 26/27 (MT)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U.S. Accumulated Soy Complex Exports to World Total by MY (MT)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shape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U.S. Soybeans Export Inspections  (MT)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Acc. thru Week 9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Acc. thru Week 9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U.S. PNW Soybean Inspections (MT)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Week 9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Week 9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U.S. Gulf Soybean Inspections (MT)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Acc. thru Week 9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US Total Soybean Inspections (MT)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Acc. thru Week 9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Week 9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Week 9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Container Soybeans Inspections (MT)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MY 2026/27 Container Soybeans Inspections by Country (MT)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Container Soybeans Inspections (MT)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shape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shape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pivotTable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shape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pivotTable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pivotTable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shape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shape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pivotTable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pivotTable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shape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pivotTable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shape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shape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pivotTable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shape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pivotTable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shape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pivotTable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Week 9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Week 9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Week 9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U.S. Accumulated Soy Complex Exports to World Total by MY (MT)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Weekly Exports - World Total - MY 26/27 (MT)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Weekly Net Sales - World Total - MY 26/27 (MT)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ext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b="1" dirty="0"/>
              <a:t>Whole Soybeans (Week 9)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Soybean Meal (Week 5)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textbox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  <a:p>
            <a:r>
              <a:rPr b="1" dirty="0"/>
              <a:t>Soybean Oil (Week 5)</a:t>
            </a:r>
            <a:endParaRPr dirty="0"/>
          </a:p>
          <a:p>
            <a:r>
              <a:rPr b="0" dirty="0"/>
              <a:t>No alt text provided</a:t>
            </a:r>
            <a:endParaRPr dirty="0"/>
          </a:p>
          <a:p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D9C8-F09A-4D9E-BEC0-4725162E21FF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807A-D3EC-4DEA-86E2-120E4093F1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689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D9C8-F09A-4D9E-BEC0-4725162E21FF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807A-D3EC-4DEA-86E2-120E4093F1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98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D9C8-F09A-4D9E-BEC0-4725162E21FF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807A-D3EC-4DEA-86E2-120E4093F1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8814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D9C8-F09A-4D9E-BEC0-4725162E21FF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807A-D3EC-4DEA-86E2-120E4093F1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43315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D9C8-F09A-4D9E-BEC0-4725162E21FF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807A-D3EC-4DEA-86E2-120E4093F1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56924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D9C8-F09A-4D9E-BEC0-4725162E21FF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807A-D3EC-4DEA-86E2-120E4093F1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9139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D9C8-F09A-4D9E-BEC0-4725162E21FF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807A-D3EC-4DEA-86E2-120E4093F1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181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D9C8-F09A-4D9E-BEC0-4725162E21FF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807A-D3EC-4DEA-86E2-120E4093F1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33904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D9C8-F09A-4D9E-BEC0-4725162E21FF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807A-D3EC-4DEA-86E2-120E4093F1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8075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D9C8-F09A-4D9E-BEC0-4725162E21FF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807A-D3EC-4DEA-86E2-120E4093F1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3214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ED9C8-F09A-4D9E-BEC0-4725162E21FF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807A-D3EC-4DEA-86E2-120E4093F1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26409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7ED9C8-F09A-4D9E-BEC0-4725162E21FF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D807A-D3EC-4DEA-86E2-120E4093F1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3691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7bdbb19c-76eb-4c69-a683-79da5b48b1e7/?pbi_source=PowerPoint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7bdbb19c-76eb-4c69-a683-79da5b48b1e7/?pbi_source=PowerPoint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7bdbb19c-76eb-4c69-a683-79da5b48b1e7/?pbi_source=PowerPoint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7bdbb19c-76eb-4c69-a683-79da5b48b1e7/?pbi_source=PowerPoint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7bdbb19c-76eb-4c69-a683-79da5b48b1e7/?pbi_source=PowerPoint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7bdbb19c-76eb-4c69-a683-79da5b48b1e7/?pbi_source=PowerPoint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7bdbb19c-76eb-4c69-a683-79da5b48b1e7/?pbi_source=PowerPoint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7bdbb19c-76eb-4c69-a683-79da5b48b1e7/?pbi_source=PowerPoint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7bdbb19c-76eb-4c69-a683-79da5b48b1e7/?pbi_source=PowerPoint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7bdbb19c-76eb-4c69-a683-79da5b48b1e7/?pbi_source=PowerPoint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7bdbb19c-76eb-4c69-a683-79da5b48b1e7/?pbi_source=PowerPoint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7bdbb19c-76eb-4c69-a683-79da5b48b1e7/?pbi_source=PowerPoint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7bdbb19c-76eb-4c69-a683-79da5b48b1e7/?pbi_source=PowerPoint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7bdbb19c-76eb-4c69-a683-79da5b48b1e7/?pbi_source=PowerPoint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7bdbb19c-76eb-4c69-a683-79da5b48b1e7/?pbi_source=PowerPoint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7bdbb19c-76eb-4c69-a683-79da5b48b1e7/?pbi_source=PowerPoint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7bdbb19c-76eb-4c69-a683-79da5b48b1e7/?pbi_source=PowerPoint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7bdbb19c-76eb-4c69-a683-79da5b48b1e7/?pbi_source=PowerPoint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7bdbb19c-76eb-4c69-a683-79da5b48b1e7/?pbi_source=PowerPoint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7bdbb19c-76eb-4c69-a683-79da5b48b1e7/?pbi_source=PowerPoint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7bdbb19c-76eb-4c69-a683-79da5b48b1e7/?pbi_source=PowerPoint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7bdbb19c-76eb-4c69-a683-79da5b48b1e7/?pbi_source=PowerPoint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7bdbb19c-76eb-4c69-a683-79da5b48b1e7/?pbi_source=PowerPoint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7bdbb19c-76eb-4c69-a683-79da5b48b1e7/?pbi_source=PowerPoint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7bdbb19c-76eb-4c69-a683-79da5b48b1e7/?pbi_source=PowerPoint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7bdbb19c-76eb-4c69-a683-79da5b48b1e7/?pbi_source=PowerPoint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7bdbb19c-76eb-4c69-a683-79da5b48b1e7/?pbi_source=PowerPoint" TargetMode="Externa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7bdbb19c-76eb-4c69-a683-79da5b48b1e7/?pbi_source=PowerPoint" TargetMode="Externa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7bdbb19c-76eb-4c69-a683-79da5b48b1e7/?pbi_source=PowerPoint" TargetMode="Externa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7bdbb19c-76eb-4c69-a683-79da5b48b1e7/?pbi_source=PowerPoint" TargetMode="Externa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groups/me/reports/7bdbb19c-76eb-4c69-a683-79da5b48b1e7/?pbi_source=PowerPoint" TargetMode="Externa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textbox ,textbox ,shape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ExportSalesCover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textbox ,Weekly Exports - World Total - MY 26/27 (MT) ,U.S. Accumulated Soybeans Exports to World Total by MY (MT) ,Acc. thru Week 9 ,Week 9 ,Weekly Net Sales - World Total - MY 26/27 (MT) ,textbox ,Week 9 ,textbox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Export Pace - SB - World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textbox ,textbox ,CMY Total Commitments - World Total (MT) ,MY 26/27 U.S. Soybeans Commitments - World Total (MT)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Export Commitments - SB - World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textbox ,Acc. thru Week 9 ,textbox ,Weekly Total Commitments - World Total by MY (MT)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Duplicate of Export Pace - SB - World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MY 26/27 Week 9 - Top 10 U.S. Soybeans Export Destinations (MT) ,textbox ,textbox ,MY 26/27 Week 9 Net Sales - Top 10 U.S. Soybeans Export Buyers (MT)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Weekly Sales - SB - World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Weekly Net Sales - China - MY 26/27 (MT) ,Acc. thru Week 9 ,Week 9 ,U.S. Accumulated Soybeans Exports to China by MY (MT) ,textbox ,textbox ,textbox ,Week 9 ,Weekly Exports - China - MY 26/27 (MT)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Export Pace - SB - China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CMY Total Commitments - China (MT) ,textbox ,MY 26/27 U.S. Soybeans Commitments - China (MT) ,textbox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Export Commitments - SB - China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textbox ,Week 5 ,U.S. Accumulated SBM Exports to World Total by MY (MT) ,textbox ,Weekly Exports - World Total - MY 26/27 (MT) ,Acc. thru Week 5 ,textbox ,Weekly Net Sales - World Total - MY 26/27 (MT) ,Week 5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Export Pace - SBM - World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textbox ,MY 26/27 U.S. SBM Commitments - World Total (MT) ,CMY Total Commitments - World Total (MT) ,textbox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Export Commitments - SBM - World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textbox ,MY 26/27 Week 5 Net Sales - Top 10 U.S. SBM Export Buyers (MT) ,textbox ,MY 26/27 Week 5 - Top 10 U.S. SBM Export Destinations (MT)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Weekly Sales - SBM - World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Weekly Net Sales - World Total - MY 26/27 (MT) ,textbox ,Week 5 ,Weekly Exports - World Total - MY 26/27 (MT) ,Acc. thru Week 5 ,textbox ,textbox ,Week 5 ,U.S. Accumulated SBO Exports to World Total by MY (MT)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Export Pace - SBO - World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textbox ,textbox ,MY 26/27 U.S. SBO Commitments - World Total (MT) ,CMY Total Commitments - World Total (MT)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Export Commitments - SBO - World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MY 26/27 Week 5 Net Sales - Top 10 U.S. SBO Export Buyers (MT) ,textbox ,MY 26/27 Week 5 - Top 10 U.S. SBO Export Destinations (MT) ,textbox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Weekly Sales - SBO - World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textbox ,Weekly Net Sales - World Total - MY 26/27 (MT) ,Week 9 ,textbox ,Week 9 ,textbox ,Week 9 ,Weekly Exports - World Total - MY 26/27 (MT) ,U.S. Accumulated Soy Complex Exports to World Total by MY (MT)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Export Pace - All Commodities - World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textbox ,shape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FGISCover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textbox ,textbox ,U.S. Soybeans Export Inspections  (MT) ,textbox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Inspections by Region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Acc. thru Week 9 ,Acc. thru Week 9 ,U.S. PNW Soybean Inspections (MT) ,Week 9 ,Week 9 ,textbox ,U.S. Gulf Soybean Inspections (MT) ,textbox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Inspections - Region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Acc. thru Week 9 ,US Total Soybean Inspections (MT) ,Acc. thru Week 9 ,textbox ,Week 9 ,Week 9 ,textbox ,Container Soybeans Inspections (MT)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Inspections by Carrier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MY 2026/27 Container Soybeans Inspections by Country (MT) ,textbox ,Container Soybeans Inspections (MT) ,textbox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Inspections by Carrier and Country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shape ,textbox ,textbox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DestinationsCover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shape ,pivotTable ,textbox ,textbox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Commit- WSB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shape ,pivotTable ,textbox ,textbox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AccExp- WSB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textbox ,textbox ,pivotTable ,shape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OutSales- WSB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textbox ,shape ,pivotTable ,textbox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Commit- SBM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textbox ,pivotTable ,shape ,textbox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AccExp- SBM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textbox ,pivotTable ,shape ,textbox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OutSales- SBM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shape ,pivotTable ,textbox ,textbox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Commit- SBO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shape ,pivotTable ,textbox ,textbox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AccExp- SBO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shape ,pivotTable ,textbox ,textbox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OutSales- SBO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textbox ,Week 9 ,Week 9 ,Week 9 ,textbox ,U.S. Accumulated Soy Complex Exports to World Total by MY (MT) ,Weekly Exports - World Total - MY 26/27 (MT) ,Weekly Net Sales - World Total - MY 26/27 (MT)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Export Pace - Soy Complex - World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" title="This slide contains the following visuals: Whole Soybeans (Week 9) ,textbox ,Soybean Meal (Week 5) ,textbox ,Soybean Oil (Week 5). Please refer to the notes on this slide for details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" y="0"/>
            <a:ext cx="12020550" cy="6858000"/>
          </a:xfrm>
          <a:prstGeom prst="rect">
            <a:avLst/>
          </a:prstGeom>
          <a:noFill/>
        </p:spPr>
      </p:pic>
      <p:sp>
        <p:nvSpPr>
          <p:cNvPr id="4" name="Title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Top 10 MS Changes_Vertical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1443</Words>
  <Application>Microsoft Office PowerPoint</Application>
  <PresentationFormat>Widescreen</PresentationFormat>
  <Paragraphs>474</Paragraphs>
  <Slides>31</Slides>
  <Notes>31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6" baseType="lpstr">
      <vt:lpstr>Aptos</vt:lpstr>
      <vt:lpstr>Arial</vt:lpstr>
      <vt:lpstr>Calibri</vt:lpstr>
      <vt:lpstr>Calibri Light</vt:lpstr>
      <vt:lpstr>Custom Design</vt:lpstr>
      <vt:lpstr>ExportSalesCover</vt:lpstr>
      <vt:lpstr>Export Pace - SB - World</vt:lpstr>
      <vt:lpstr>Export Commitments - SB - World</vt:lpstr>
      <vt:lpstr>Duplicate of Export Pace - SB - World</vt:lpstr>
      <vt:lpstr>Weekly Sales - SB - World</vt:lpstr>
      <vt:lpstr>Export Pace - SB - China</vt:lpstr>
      <vt:lpstr>Export Commitments - SB - China</vt:lpstr>
      <vt:lpstr>Export Pace - SBM - World</vt:lpstr>
      <vt:lpstr>Export Commitments - SBM - World</vt:lpstr>
      <vt:lpstr>Weekly Sales - SBM - World</vt:lpstr>
      <vt:lpstr>Export Pace - SBO - World</vt:lpstr>
      <vt:lpstr>Export Commitments - SBO - World</vt:lpstr>
      <vt:lpstr>Weekly Sales - SBO - World</vt:lpstr>
      <vt:lpstr>Export Pace - All Commodities - World</vt:lpstr>
      <vt:lpstr>FGISCover</vt:lpstr>
      <vt:lpstr>Inspections by Region</vt:lpstr>
      <vt:lpstr>Inspections - Region</vt:lpstr>
      <vt:lpstr>Inspections by Carrier</vt:lpstr>
      <vt:lpstr>Inspections by Carrier and Country</vt:lpstr>
      <vt:lpstr>DestinationsCover</vt:lpstr>
      <vt:lpstr>Commit- WSB</vt:lpstr>
      <vt:lpstr>AccExp- WSB</vt:lpstr>
      <vt:lpstr>OutSales- WSB</vt:lpstr>
      <vt:lpstr>Commit- SBM</vt:lpstr>
      <vt:lpstr>AccExp- SBM</vt:lpstr>
      <vt:lpstr>OutSales- SBM</vt:lpstr>
      <vt:lpstr>Commit- SBO</vt:lpstr>
      <vt:lpstr>AccExp- SBO</vt:lpstr>
      <vt:lpstr>OutSales- SBO</vt:lpstr>
      <vt:lpstr>Export Pace - Soy Complex - World</vt:lpstr>
      <vt:lpstr>Top 10 MS Changes_Vertical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Power BI</dc:creator>
  <cp:lastModifiedBy>Lee Singleton</cp:lastModifiedBy>
  <cp:revision>5</cp:revision>
  <dcterms:created xsi:type="dcterms:W3CDTF">2016-09-04T11:54:55Z</dcterms:created>
  <dcterms:modified xsi:type="dcterms:W3CDTF">2026-11-05T18:47:24Z</dcterms:modified>
</cp:coreProperties>
</file>