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6EA4A-6283-4225-9478-626F093AFA3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43554-9240-4FBD-8EA3-C651203C6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8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Total Commitments -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26/27 Week 7 - Top 10 U.S. Soybeans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7 Net Sales - Top 10 U.S. Soybeans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China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CMY Total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SBM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SBM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3 Net Sales - Top 10 U.S. SBM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3 - Top 10 U.S. SBM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SBO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SBO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26/27 Week 3 Net Sales - Top 10 U.S. SBO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3 - Top 10 U.S. SBO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Soybeans Export Inspections 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PNW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Gulf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US Total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2026/27 Container Soybeans Inspections by Country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7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Whole Soybeans (Week 7)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Meal (Week 3)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Oil (Week 3)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ExportSalesCover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Exports - World Total - MY 26/27 (MT) ,U.S. Accumulated Soybeans Exports to World Total by MY (MT) ,Acc. thru Week 7 ,Week 7 ,Weekly Net Sales - World Total - MY 26/27 (MT) ,textbox ,Week 7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CMY Total Commitments - World Total (MT) ,MY 26/27 U.S. Soybeans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World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Acc. thru Week 7 ,textbox ,Weekly Total Commitments -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Duplicate of Export Pace - SB - World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6/27 Week 7 - Top 10 U.S. Soybeans Export Destinations (MT) ,textbox ,textbox ,MY 26/27 Week 7 Net Sales - Top 10 U.S. Soybeans Export Buyer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 - World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China - MY 26/27 (MT) ,Acc. thru Week 7 ,Week 7 ,U.S. Accumulated Soybeans Exports to China by MY (MT) ,textbox ,textbox ,textbox ,Week 7 ,Weekly Exports - China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China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MY Total Commitments - China (MT) ,textbox ,MY 26/27 U.S. Soybeans Commitments - China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3 ,U.S. Accumulated SBM Exports to World Total by MY (MT) ,textbox ,Weekly Exports - World Total - MY 26/27 (MT) ,Acc. thru Week 3 ,textbox ,Weekly Net Sales - World Total - MY 26/27 (MT) ,Week 3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SBM - World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6/27 U.S. SBM Commitments - World Total (MT) ,CMY Total Commitments - World Total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SBM - World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6/27 Week 3 Net Sales - Top 10 U.S. SBM Export Buyers (MT) ,textbox ,MY 26/27 Week 3 - Top 10 U.S. SBM Export Destina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SBM -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World Total - MY 26/27 (MT) ,textbox ,Week 3 ,Weekly Exports - World Total - MY 26/27 (MT) ,Acc. thru Week 3 ,textbox ,textbox ,Week 3 ,U.S. Accumulated SBO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SBO - World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MY 26/27 U.S. SBO Commitments - World Total (MT) ,CMY Total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SBO - World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6/27 Week 3 Net Sales - Top 10 U.S. SBO Export Buyers (MT) ,textbox ,MY 26/27 Week 3 - Top 10 U.S. SBO Export Destina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SBO - World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Net Sales - World Total - MY 26/27 (MT) ,Week 7 ,textbox ,Week 7 ,textbox ,Week 7 ,Weekly Exports - World Total - MY 26/27 (MT) ,U.S. Accumulated Soy Complex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All Commodities - World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FGISCover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U.S. Soybeans Export Inspections 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Region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7 ,Acc. thru Week 7 ,U.S. PNW Soybean Inspections (MT) ,Week 7 ,Week 7 ,textbox ,U.S. Gulf Soybean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- Region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7 ,US Total Soybean Inspections (MT) ,Acc. thru Week 7 ,textbox ,Week 7 ,Week 7 ,textbox ,Container Soybeans Inspec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026/27 Container Soybeans Inspections by Country (MT) ,textbox ,Container Soybeans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 and Country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DestinationsCover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WSB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WSB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pivotTable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WSB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pivotTable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ivotTable ,textbox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7 ,Week 7 ,Week 7 ,textbox ,U.S. Accumulated Soy Complex Exports to World Total by MY (MT) ,Weekly Exports - World Total - MY 26/27 (MT) ,Weekly Net Sales - World Total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Soy Complex - World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hole Soybeans (Week 7) ,textbox ,Soybean Meal (Week 3) ,textbox ,Soybean Oil (Week 3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MS Changes_Vertical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1443</Words>
  <Application>Microsoft Office PowerPoint</Application>
  <PresentationFormat>Widescreen</PresentationFormat>
  <Paragraphs>474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Custom Design</vt:lpstr>
      <vt:lpstr>ExportSalesCover</vt:lpstr>
      <vt:lpstr>Export Pace - SB - World</vt:lpstr>
      <vt:lpstr>Export Commitments - SB - World</vt:lpstr>
      <vt:lpstr>Duplicate of Export Pace - SB - World</vt:lpstr>
      <vt:lpstr>Weekly Sales - SB - World</vt:lpstr>
      <vt:lpstr>Export Pace - SB - China</vt:lpstr>
      <vt:lpstr>Export Commitments - SB - China</vt:lpstr>
      <vt:lpstr>Export Pace - SBM - World</vt:lpstr>
      <vt:lpstr>Export Commitments - SBM - World</vt:lpstr>
      <vt:lpstr>Weekly Sales - SBM - World</vt:lpstr>
      <vt:lpstr>Export Pace - SBO - World</vt:lpstr>
      <vt:lpstr>Export Commitments - SBO - World</vt:lpstr>
      <vt:lpstr>Weekly Sales - SBO - World</vt:lpstr>
      <vt:lpstr>Export Pace - All Commodities - World</vt:lpstr>
      <vt:lpstr>FGISCover</vt:lpstr>
      <vt:lpstr>Inspections by Region</vt:lpstr>
      <vt:lpstr>Inspections - Region</vt:lpstr>
      <vt:lpstr>Inspections by Carrier</vt:lpstr>
      <vt:lpstr>Inspections by Carrier and Country</vt:lpstr>
      <vt:lpstr>DestinationsCover</vt:lpstr>
      <vt:lpstr>Commit- WSB</vt:lpstr>
      <vt:lpstr>AccExp- WSB</vt:lpstr>
      <vt:lpstr>OutSales- WSB</vt:lpstr>
      <vt:lpstr>Commit- SBM</vt:lpstr>
      <vt:lpstr>AccExp- SBM</vt:lpstr>
      <vt:lpstr>OutSales- SBM</vt:lpstr>
      <vt:lpstr>Commit- SBO</vt:lpstr>
      <vt:lpstr>AccExp- SBO</vt:lpstr>
      <vt:lpstr>OutSales- SBO</vt:lpstr>
      <vt:lpstr>Export Pace - Soy Complex - World</vt:lpstr>
      <vt:lpstr>Top 10 MS Changes_Vertical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2026-10-22T16:24:20Z</dcterms:modified>
</cp:coreProperties>
</file>