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410" autoAdjust="0"/>
  </p:normalViewPr>
  <p:slideViewPr>
    <p:cSldViewPr snapToGrid="0" snapToObjects="1">
      <p:cViewPr varScale="1">
        <p:scale>
          <a:sx n="103" d="100"/>
          <a:sy n="103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BA6C9-F95C-44A7-A9A8-6E3C9BB82E6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66A1C-5C18-46A7-B84A-F5202FB608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91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Total Commitments -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26/27 Week 5 - Top 10 U.S. Soybeans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Week 5 Net Sales - Top 10 U.S. Soybeans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Soybeans Exports to China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China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CMY Total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26/27 U.S. Soybeans Commitments - China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SBM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SBM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53 Net Sales - Top 10 U.S. SBM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53 - Top 10 U.S. SBM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Weekly Net Sales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25/26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53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SBO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U.S. SBO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CMY Total Commitments - World Total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25/26 Week 53 Net Sales - Top 10 U.S. SBO Export Buyers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MY 25/26 Week 53 - Top 10 U.S. SBO Export Destinations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Soybeans Export Inspections 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PNW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Gulf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US Total Soybean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Acc. thru 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MY 2026/27 Container Soybeans Inspections by Country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Container Soybeans Inspections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pivotTable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 5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U.S. Accumulated Soy Complex Exports to World Total by MY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Exports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Weekly Net Sales - World Total - MY 26/27 (MT)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Whole Soybeans (Week 5)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Meal (Week 53)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Soybean Oil (Week 53)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7bdbb19c-76eb-4c69-a683-79da5b48b1e7/?pbi_source=PowerPoi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ExportSalesCover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Exports - World Total - MY 26/27 (MT) ,U.S. Accumulated Soybeans Exports to World Total by MY (MT) ,Acc. thru Week 5 ,Week 5 ,Weekly Net Sales - World Total - MY 26/27 (MT) ,textbox ,Week 5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World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CMY Total Commitments - World Total (MT) ,MY 26/27 U.S. Soybeans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World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Acc. thru Week 5 ,textbox ,Weekly Total Commitments -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Duplicate of Export Pace - SB - World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6/27 Week 5 - Top 10 U.S. Soybeans Export Destinations (MT) ,textbox ,textbox ,MY 26/27 Week 5 Net Sales - Top 10 U.S. Soybeans Export Buyer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 - World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China - MY 26/27 (MT) ,Acc. thru Week 5 ,Week 5 ,U.S. Accumulated Soybeans Exports to China by MY (MT) ,textbox ,textbox ,textbox ,Week 5 ,Weekly Exports - China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 - China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MY Total Commitments - China (MT) ,textbox ,MY 26/27 U.S. Soybeans Commitments - China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 - 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53 ,U.S. Accumulated SBM Exports to World Total by MY (MT) ,textbox ,Weekly Exports - World Total - MY 25/26 (MT) ,Acc. thru Week 53 ,textbox ,Weekly Net Sales - World Total - MY 25/26 (MT) ,Week 53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SBM - World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U.S. SBM Commitments - World Total (MT) ,CMY Total Commitments - World Total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SBM - World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MY 25/26 Week 53 Net Sales - Top 10 U.S. SBM Export Buyers (MT) ,textbox ,MY 25/26 Week 53 - Top 10 U.S. SBM Export Destina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SBM - World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eekly Net Sales - World Total - MY 25/26 (MT) ,textbox ,Week 53 ,Weekly Exports - World Total - MY 25/26 (MT) ,Acc. thru Week 53 ,textbox ,textbox ,Week 53 ,U.S. Accumulated SBO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SBO - World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MY 25/26 U.S. SBO Commitments - World Total (MT) ,CMY Total Commitments - World Total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Commitments - SBO - World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5/26 Week 53 Net Sales - Top 10 U.S. SBO Export Buyers (MT) ,textbox ,MY 25/26 Week 53 - Top 10 U.S. SBO Export Destina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Weekly Sales - SBO - World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ly Net Sales - World Total - MY 26/27 (MT) ,Week 5 ,textbox ,Week 5 ,textbox ,Week 5 ,Weekly Exports - World Total - MY 26/27 (MT) ,U.S. Accumulated Soy Complex Exports to World Total by MY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All Commodities - World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FGISCover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U.S. Soybeans Export Inspections 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Region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5 ,Acc. thru Week 5 ,U.S. PNW Soybean Inspections (MT) ,Week 5 ,Week 5 ,textbox ,U.S. Gulf Soybean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- Region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cc. thru Week 5 ,US Total Soybean Inspections (MT) ,Acc. thru Week 5 ,textbox ,Week 5 ,Week 5 ,textbox ,Container Soybeans Inspections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MY 2026/27 Container Soybeans Inspections by Country (MT) ,textbox ,Container Soybeans Inspections (MT)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Inspections by Carrier and Country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DestinationsCover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WSB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WSB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textbox ,pivotTable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WSB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pivotTable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pivotTable ,textbox ,shap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Commit- SBO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pivotTable ,textbox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AccExp- SBO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shape ,textbox ,pivotTabl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OutSales- SBO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textbox ,Week 5 ,Week 5 ,Week 5 ,textbox ,U.S. Accumulated Soy Complex Exports to World Total by MY (MT) ,Weekly Exports - World Total - MY 26/27 (MT) ,Weekly Net Sales - World Total - MY 26/27 (MT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Export Pace - Soy Complex - World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Whole Soybeans (Week 5) ,textbox ,Soybean Meal (Week 53) ,textbox ,Soybean Oil (Week 53)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Top 10 MS Changes_Vertical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1443</Words>
  <Application>Microsoft Office PowerPoint</Application>
  <PresentationFormat>Widescreen</PresentationFormat>
  <Paragraphs>474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Custom Design</vt:lpstr>
      <vt:lpstr>ExportSalesCover</vt:lpstr>
      <vt:lpstr>Export Pace - SB - World</vt:lpstr>
      <vt:lpstr>Export Commitments - SB - World</vt:lpstr>
      <vt:lpstr>Duplicate of Export Pace - SB - World</vt:lpstr>
      <vt:lpstr>Weekly Sales - SB - World</vt:lpstr>
      <vt:lpstr>Export Pace - SB - China</vt:lpstr>
      <vt:lpstr>Export Commitments - SB - China</vt:lpstr>
      <vt:lpstr>Export Pace - SBM - World</vt:lpstr>
      <vt:lpstr>Export Commitments - SBM - World</vt:lpstr>
      <vt:lpstr>Weekly Sales - SBM - World</vt:lpstr>
      <vt:lpstr>Export Pace - SBO - World</vt:lpstr>
      <vt:lpstr>Export Commitments - SBO - World</vt:lpstr>
      <vt:lpstr>Weekly Sales - SBO - World</vt:lpstr>
      <vt:lpstr>Export Pace - All Commodities - World</vt:lpstr>
      <vt:lpstr>FGISCover</vt:lpstr>
      <vt:lpstr>Inspections by Region</vt:lpstr>
      <vt:lpstr>Inspections - Region</vt:lpstr>
      <vt:lpstr>Inspections by Carrier</vt:lpstr>
      <vt:lpstr>Inspections by Carrier and Country</vt:lpstr>
      <vt:lpstr>DestinationsCover</vt:lpstr>
      <vt:lpstr>Commit- WSB</vt:lpstr>
      <vt:lpstr>AccExp- WSB</vt:lpstr>
      <vt:lpstr>OutSales- WSB</vt:lpstr>
      <vt:lpstr>Commit- SBM</vt:lpstr>
      <vt:lpstr>AccExp- SBM</vt:lpstr>
      <vt:lpstr>OutSales- SBM</vt:lpstr>
      <vt:lpstr>Commit- SBO</vt:lpstr>
      <vt:lpstr>AccExp- SBO</vt:lpstr>
      <vt:lpstr>OutSales- SBO</vt:lpstr>
      <vt:lpstr>Export Pace - Soy Complex - World</vt:lpstr>
      <vt:lpstr>Top 10 MS Changes_Vertical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Lee Singleton</cp:lastModifiedBy>
  <cp:revision>5</cp:revision>
  <dcterms:created xsi:type="dcterms:W3CDTF">2016-09-04T11:54:55Z</dcterms:created>
  <dcterms:modified xsi:type="dcterms:W3CDTF">2026-10-08T17:11:07Z</dcterms:modified>
</cp:coreProperties>
</file>